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7" r:id="rId55"/>
    <p:sldId id="318" r:id="rId56"/>
    <p:sldId id="306" r:id="rId57"/>
    <p:sldId id="296" r:id="rId58"/>
    <p:sldId id="311" r:id="rId59"/>
    <p:sldId id="320" r:id="rId60"/>
    <p:sldId id="32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67" d="100"/>
          <a:sy n="67" d="100"/>
        </p:scale>
        <p:origin x="5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7/20/2023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7/20/2023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64.JP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14</a:t>
            </a:r>
            <a:endParaRPr sz="2933" b="1">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5</a:t>
            </a:r>
            <a:endParaRPr sz="2933" b="1">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6</a:t>
            </a:r>
            <a:endParaRPr sz="2933" b="1">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(Mode)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2489688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1136</TotalTime>
  <Words>1648</Words>
  <Application>Microsoft Office PowerPoint</Application>
  <PresentationFormat>Widescreen</PresentationFormat>
  <Paragraphs>346</Paragraphs>
  <Slides>60</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Values exploration | 999999  ?</vt:lpstr>
      <vt:lpstr>Solution?</vt:lpstr>
      <vt:lpstr>PowerPoint Presentation</vt:lpstr>
      <vt:lpstr>Big picture</vt:lpstr>
      <vt:lpstr>Multi-class/lable</vt:lpstr>
      <vt:lpstr>N unique | unique | value count</vt:lpstr>
      <vt:lpstr>Missing streak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15</cp:revision>
  <dcterms:created xsi:type="dcterms:W3CDTF">2023-07-12T20:54:41Z</dcterms:created>
  <dcterms:modified xsi:type="dcterms:W3CDTF">2023-07-20T13:46:22Z</dcterms:modified>
</cp:coreProperties>
</file>